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240" y="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E812-7A7F-D940-AD0D-E26ED0B4213C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3386-C812-214C-A78F-2A494C9A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E812-7A7F-D940-AD0D-E26ED0B4213C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3386-C812-214C-A78F-2A494C9A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E812-7A7F-D940-AD0D-E26ED0B4213C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3386-C812-214C-A78F-2A494C9A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E812-7A7F-D940-AD0D-E26ED0B4213C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3386-C812-214C-A78F-2A494C9A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E812-7A7F-D940-AD0D-E26ED0B4213C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3386-C812-214C-A78F-2A494C9A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E812-7A7F-D940-AD0D-E26ED0B4213C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3386-C812-214C-A78F-2A494C9A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E812-7A7F-D940-AD0D-E26ED0B4213C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3386-C812-214C-A78F-2A494C9A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E812-7A7F-D940-AD0D-E26ED0B4213C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3386-C812-214C-A78F-2A494C9A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E812-7A7F-D940-AD0D-E26ED0B4213C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3386-C812-214C-A78F-2A494C9A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E812-7A7F-D940-AD0D-E26ED0B4213C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3386-C812-214C-A78F-2A494C9A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EE812-7A7F-D940-AD0D-E26ED0B4213C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3386-C812-214C-A78F-2A494C9A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EE812-7A7F-D940-AD0D-E26ED0B4213C}" type="datetimeFigureOut">
              <a:rPr lang="en-US" smtClean="0"/>
              <a:pPr/>
              <a:t>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63386-C812-214C-A78F-2A494C9A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919" y="432749"/>
            <a:ext cx="976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Summer </a:t>
            </a:r>
          </a:p>
          <a:p>
            <a:r>
              <a:rPr lang="en-US" dirty="0" smtClean="0"/>
              <a:t>2 weeks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98010" y="467100"/>
            <a:ext cx="2798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 +/or SP Semester</a:t>
            </a:r>
          </a:p>
          <a:p>
            <a:r>
              <a:rPr lang="en-US" dirty="0" smtClean="0"/>
              <a:t>6 or 10 week modules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43864" y="486804"/>
            <a:ext cx="998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USA Trip </a:t>
            </a:r>
          </a:p>
          <a:p>
            <a:r>
              <a:rPr lang="en-US" dirty="0" smtClean="0"/>
              <a:t>2 week</a:t>
            </a:r>
          </a:p>
        </p:txBody>
      </p:sp>
      <p:sp>
        <p:nvSpPr>
          <p:cNvPr id="8" name="Rectangle 7"/>
          <p:cNvSpPr/>
          <p:nvPr/>
        </p:nvSpPr>
        <p:spPr>
          <a:xfrm>
            <a:off x="334919" y="1262649"/>
            <a:ext cx="956737" cy="14235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Blended</a:t>
            </a:r>
          </a:p>
          <a:p>
            <a:r>
              <a:rPr lang="en-US" sz="1200" dirty="0" smtClean="0"/>
              <a:t>Or </a:t>
            </a:r>
          </a:p>
          <a:p>
            <a:r>
              <a:rPr lang="en-US" sz="1200" dirty="0" smtClean="0"/>
              <a:t>web-enhanced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1398009" y="1261522"/>
            <a:ext cx="1014991" cy="14235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Blended</a:t>
            </a:r>
          </a:p>
          <a:p>
            <a:r>
              <a:rPr lang="en-US" sz="1200" dirty="0" smtClean="0"/>
              <a:t>Or </a:t>
            </a:r>
          </a:p>
          <a:p>
            <a:r>
              <a:rPr lang="en-US" sz="1200" dirty="0" smtClean="0"/>
              <a:t>web-</a:t>
            </a:r>
          </a:p>
          <a:p>
            <a:r>
              <a:rPr lang="en-US" sz="1200" dirty="0" smtClean="0"/>
              <a:t>enhanced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4060329" y="1271253"/>
            <a:ext cx="956737" cy="14235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F2F</a:t>
            </a:r>
          </a:p>
          <a:p>
            <a:r>
              <a:rPr lang="en-US" sz="1200" dirty="0" smtClean="0"/>
              <a:t>web-</a:t>
            </a:r>
          </a:p>
          <a:p>
            <a:r>
              <a:rPr lang="en-US" sz="1200" dirty="0" smtClean="0"/>
              <a:t>enhanced</a:t>
            </a:r>
          </a:p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1178" y="2694842"/>
            <a:ext cx="5111487" cy="332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Literacy </a:t>
            </a:r>
          </a:p>
          <a:p>
            <a:r>
              <a:rPr lang="en-US" dirty="0" smtClean="0"/>
              <a:t>Skill </a:t>
            </a:r>
          </a:p>
          <a:p>
            <a:r>
              <a:rPr lang="en-US" dirty="0" smtClean="0"/>
              <a:t>Building</a:t>
            </a:r>
          </a:p>
          <a:p>
            <a:r>
              <a:rPr lang="en-US" dirty="0" smtClean="0"/>
              <a:t>Enrichment </a:t>
            </a:r>
          </a:p>
          <a:p>
            <a:r>
              <a:rPr lang="en-US" dirty="0" smtClean="0"/>
              <a:t>+ </a:t>
            </a:r>
          </a:p>
          <a:p>
            <a:r>
              <a:rPr lang="en-US" dirty="0" smtClean="0"/>
              <a:t>English Department with</a:t>
            </a:r>
            <a:br>
              <a:rPr lang="en-US" dirty="0" smtClean="0"/>
            </a:br>
            <a:r>
              <a:rPr lang="en-US" dirty="0" smtClean="0"/>
              <a:t>Globalization &gt; World Lit &gt; African Lit Enrichment</a:t>
            </a:r>
          </a:p>
          <a:p>
            <a:r>
              <a:rPr lang="en-US" sz="1200" dirty="0" smtClean="0"/>
              <a:t>incorporate literary extracts, graphic novel, Persepolis theatre, museum, video, audio, book readings. Possibly use Media/journalism as medium for literacy. - - - Not to rely on text alone. Excerpts</a:t>
            </a:r>
            <a:br>
              <a:rPr lang="en-US" sz="1200" dirty="0" smtClean="0"/>
            </a:br>
            <a:r>
              <a:rPr lang="en-US" sz="1200" dirty="0" smtClean="0"/>
              <a:t>Start with student, in present day </a:t>
            </a:r>
            <a:br>
              <a:rPr lang="en-US" sz="1200" dirty="0" smtClean="0"/>
            </a:br>
            <a:r>
              <a:rPr lang="en-US" sz="1200" dirty="0" err="1" smtClean="0"/>
              <a:t>HofDarkness+African</a:t>
            </a:r>
            <a:r>
              <a:rPr lang="en-US" sz="1200" dirty="0" smtClean="0"/>
              <a:t> Lit?</a:t>
            </a:r>
            <a:br>
              <a:rPr lang="en-US" sz="1200" dirty="0" smtClean="0"/>
            </a:br>
            <a:endParaRPr lang="en-US" sz="1200" dirty="0" smtClean="0"/>
          </a:p>
          <a:p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61179" y="5700904"/>
            <a:ext cx="43140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Target Audience :  </a:t>
            </a:r>
            <a:r>
              <a:rPr lang="en-US" dirty="0" err="1" smtClean="0"/>
              <a:t>NewVIC</a:t>
            </a:r>
            <a:r>
              <a:rPr lang="en-US" dirty="0" smtClean="0"/>
              <a:t> </a:t>
            </a:r>
            <a:r>
              <a:rPr lang="en-US" sz="1200" dirty="0" smtClean="0"/>
              <a:t>5-10 students</a:t>
            </a:r>
            <a:r>
              <a:rPr lang="en-US" sz="1200" dirty="0" smtClean="0"/>
              <a:t>/5-10 SUNY</a:t>
            </a:r>
          </a:p>
          <a:p>
            <a:r>
              <a:rPr lang="en-US" sz="1200" dirty="0" smtClean="0"/>
              <a:t>New Vic 11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year/SUNY 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</a:t>
            </a:r>
            <a:r>
              <a:rPr lang="en-US" sz="1200" dirty="0" smtClean="0"/>
              <a:t>year/Collegian</a:t>
            </a:r>
            <a:endParaRPr lang="en-US" sz="1200" dirty="0" smtClean="0"/>
          </a:p>
          <a:p>
            <a:r>
              <a:rPr lang="en-US" sz="1200" dirty="0" smtClean="0"/>
              <a:t>UK: 80% speak another language at home</a:t>
            </a:r>
          </a:p>
          <a:p>
            <a:r>
              <a:rPr lang="en-US" sz="1200" dirty="0" smtClean="0"/>
              <a:t>US: 99% only speak one language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593294" y="2413000"/>
            <a:ext cx="3494955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Proposal/Objectives/Outcomes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New VIIC: </a:t>
            </a:r>
            <a:r>
              <a:rPr lang="en-US" sz="1200" dirty="0" smtClean="0"/>
              <a:t>provide stimulating content </a:t>
            </a:r>
          </a:p>
          <a:p>
            <a:r>
              <a:rPr lang="en-US" sz="1200" dirty="0" smtClean="0"/>
              <a:t>while polishing literacy </a:t>
            </a:r>
          </a:p>
          <a:p>
            <a:r>
              <a:rPr lang="en-US" sz="1200" dirty="0" smtClean="0"/>
              <a:t>Geared as marketing tool</a:t>
            </a:r>
          </a:p>
          <a:p>
            <a:r>
              <a:rPr lang="en-US" u="sng" dirty="0" smtClean="0"/>
              <a:t>Ulster: </a:t>
            </a:r>
          </a:p>
          <a:p>
            <a:r>
              <a:rPr lang="en-US" sz="1200" dirty="0" smtClean="0"/>
              <a:t>connect with another school</a:t>
            </a:r>
          </a:p>
          <a:p>
            <a:r>
              <a:rPr lang="en-US" sz="1200" dirty="0" smtClean="0"/>
              <a:t>within content area</a:t>
            </a:r>
          </a:p>
          <a:p>
            <a:endParaRPr lang="en-US" u="sng" dirty="0" smtClean="0"/>
          </a:p>
          <a:p>
            <a:r>
              <a:rPr lang="en-US" b="1" dirty="0" smtClean="0"/>
              <a:t>Items to determine:</a:t>
            </a:r>
          </a:p>
          <a:p>
            <a:r>
              <a:rPr lang="en-US" sz="1200" dirty="0" smtClean="0"/>
              <a:t>- Level of study?11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year summer?</a:t>
            </a:r>
          </a:p>
          <a:p>
            <a:pPr>
              <a:buFontTx/>
              <a:buChar char="-"/>
            </a:pPr>
            <a:r>
              <a:rPr lang="en-US" sz="1200" dirty="0" smtClean="0"/>
              <a:t>How does it fit in curriculum? Extra </a:t>
            </a:r>
            <a:r>
              <a:rPr lang="en-US" sz="1200" dirty="0" err="1" smtClean="0"/>
              <a:t>credit?#credits</a:t>
            </a:r>
            <a:endParaRPr lang="en-US" sz="1200" dirty="0" smtClean="0"/>
          </a:p>
          <a:p>
            <a:pPr>
              <a:buFontTx/>
              <a:buChar char="-"/>
            </a:pPr>
            <a:r>
              <a:rPr lang="en-US" sz="1200" dirty="0" smtClean="0"/>
              <a:t>Literacy skills </a:t>
            </a:r>
            <a:r>
              <a:rPr lang="en-US" sz="1200" dirty="0" err="1" smtClean="0"/>
              <a:t>vs</a:t>
            </a:r>
            <a:r>
              <a:rPr lang="en-US" sz="1200" dirty="0" smtClean="0"/>
              <a:t> Higher level?</a:t>
            </a:r>
          </a:p>
          <a:p>
            <a:r>
              <a:rPr lang="en-US" sz="1200" dirty="0" smtClean="0"/>
              <a:t>Appropriate length for each session</a:t>
            </a:r>
          </a:p>
          <a:p>
            <a:r>
              <a:rPr lang="en-US" sz="1200" dirty="0" smtClean="0"/>
              <a:t>Plan developed by End of Jan</a:t>
            </a:r>
          </a:p>
          <a:p>
            <a:r>
              <a:rPr lang="en-US" sz="1200" dirty="0" smtClean="0"/>
              <a:t>Content? </a:t>
            </a:r>
          </a:p>
          <a:p>
            <a:endParaRPr lang="en-US" dirty="0" smtClean="0"/>
          </a:p>
          <a:p>
            <a:r>
              <a:rPr lang="en-US" b="1" dirty="0" smtClean="0"/>
              <a:t>LMS/VLE Delivery vehicle:</a:t>
            </a:r>
            <a:endParaRPr lang="en-US" dirty="0" smtClean="0"/>
          </a:p>
          <a:p>
            <a:r>
              <a:rPr lang="en-US" sz="1200" dirty="0" smtClean="0"/>
              <a:t>Using New Vic’s </a:t>
            </a:r>
            <a:r>
              <a:rPr lang="en-US" sz="1200" dirty="0" err="1" smtClean="0"/>
              <a:t>Moodle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with </a:t>
            </a:r>
            <a:r>
              <a:rPr lang="en-US" sz="1200" dirty="0" err="1" smtClean="0"/>
              <a:t>Mahara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as student sharing tool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19099" y="483506"/>
            <a:ext cx="1147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SUNY </a:t>
            </a:r>
          </a:p>
          <a:p>
            <a:r>
              <a:rPr lang="en-US" dirty="0" smtClean="0"/>
              <a:t>Certificate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119100" y="1261523"/>
            <a:ext cx="814622" cy="33867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Outcome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228668" y="524031"/>
            <a:ext cx="2915332" cy="18466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Faculty involved: NV/SUNY</a:t>
            </a:r>
          </a:p>
          <a:p>
            <a:r>
              <a:rPr lang="en-US" sz="1200" dirty="0" smtClean="0"/>
              <a:t>Head of School/Dean- </a:t>
            </a:r>
            <a:r>
              <a:rPr lang="en-US" sz="1200" dirty="0" err="1" smtClean="0"/>
              <a:t>E.Playfair/Ganio</a:t>
            </a:r>
            <a:endParaRPr lang="en-US" sz="1200" dirty="0" smtClean="0"/>
          </a:p>
          <a:p>
            <a:r>
              <a:rPr lang="en-US" sz="1200" dirty="0" smtClean="0"/>
              <a:t>English Dept Chair-</a:t>
            </a:r>
            <a:r>
              <a:rPr lang="en-US" sz="1200" dirty="0" err="1" smtClean="0"/>
              <a:t>Warburtons</a:t>
            </a:r>
            <a:r>
              <a:rPr lang="en-US" sz="1200" dirty="0" smtClean="0"/>
              <a:t>/Collins</a:t>
            </a:r>
          </a:p>
          <a:p>
            <a:r>
              <a:rPr lang="en-US" sz="1200" dirty="0" smtClean="0"/>
              <a:t>English Instructor ?</a:t>
            </a:r>
          </a:p>
          <a:p>
            <a:r>
              <a:rPr lang="en-US" sz="1200" dirty="0" smtClean="0"/>
              <a:t>Instructional Designer-</a:t>
            </a:r>
            <a:r>
              <a:rPr lang="en-US" sz="1200" dirty="0" err="1" smtClean="0"/>
              <a:t>R.Kain/Windle</a:t>
            </a:r>
            <a:endParaRPr lang="en-US" sz="1200" dirty="0" smtClean="0"/>
          </a:p>
          <a:p>
            <a:r>
              <a:rPr lang="en-US" sz="1200" dirty="0" err="1" smtClean="0"/>
              <a:t>Gifted&amp;Talented</a:t>
            </a:r>
            <a:r>
              <a:rPr lang="en-US" sz="1200" dirty="0" smtClean="0"/>
              <a:t>-Carina/?</a:t>
            </a:r>
          </a:p>
          <a:p>
            <a:r>
              <a:rPr lang="en-US" sz="1200" dirty="0" smtClean="0"/>
              <a:t>Literacy – </a:t>
            </a:r>
            <a:r>
              <a:rPr lang="en-US" sz="1200" dirty="0" err="1" smtClean="0"/>
              <a:t>A.McCloud</a:t>
            </a:r>
            <a:r>
              <a:rPr lang="en-US" sz="1200" dirty="0" smtClean="0"/>
              <a:t>/?</a:t>
            </a:r>
            <a:br>
              <a:rPr lang="en-US" sz="1200" dirty="0" smtClean="0"/>
            </a:br>
            <a:r>
              <a:rPr lang="en-US" sz="1200" dirty="0" smtClean="0"/>
              <a:t>Globalization-Colette/</a:t>
            </a:r>
            <a:r>
              <a:rPr lang="en-US" sz="1200" dirty="0" err="1" smtClean="0"/>
              <a:t>Cattabiani</a:t>
            </a:r>
            <a:endParaRPr lang="en-US" sz="1200" dirty="0" smtClean="0"/>
          </a:p>
          <a:p>
            <a:endParaRPr lang="en-US" sz="1200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4133850" y="2446890"/>
            <a:ext cx="627239" cy="16298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/>
              <a:t>Certificate</a:t>
            </a:r>
            <a:endParaRPr lang="en-US" sz="800" dirty="0"/>
          </a:p>
        </p:txBody>
      </p:sp>
      <p:sp>
        <p:nvSpPr>
          <p:cNvPr id="18" name="Rectangle 17"/>
          <p:cNvSpPr/>
          <p:nvPr/>
        </p:nvSpPr>
        <p:spPr>
          <a:xfrm>
            <a:off x="470901" y="2446890"/>
            <a:ext cx="653049" cy="17275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/>
              <a:t>Certificate</a:t>
            </a:r>
            <a:endParaRPr lang="en-US" sz="800" dirty="0"/>
          </a:p>
        </p:txBody>
      </p:sp>
      <p:sp>
        <p:nvSpPr>
          <p:cNvPr id="19" name="Rectangle 18"/>
          <p:cNvSpPr/>
          <p:nvPr/>
        </p:nvSpPr>
        <p:spPr>
          <a:xfrm>
            <a:off x="1467851" y="2446890"/>
            <a:ext cx="653049" cy="17275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/>
              <a:t>Certificate</a:t>
            </a:r>
            <a:endParaRPr lang="en-US" sz="800" dirty="0"/>
          </a:p>
        </p:txBody>
      </p:sp>
      <p:sp>
        <p:nvSpPr>
          <p:cNvPr id="20" name="Rectangle 19"/>
          <p:cNvSpPr/>
          <p:nvPr/>
        </p:nvSpPr>
        <p:spPr>
          <a:xfrm>
            <a:off x="2565400" y="1271253"/>
            <a:ext cx="1371600" cy="14235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Blended</a:t>
            </a:r>
          </a:p>
          <a:p>
            <a:r>
              <a:rPr lang="en-US" sz="1200" dirty="0" smtClean="0"/>
              <a:t>Or </a:t>
            </a:r>
          </a:p>
          <a:p>
            <a:r>
              <a:rPr lang="en-US" sz="1200" dirty="0" smtClean="0"/>
              <a:t>web-</a:t>
            </a:r>
          </a:p>
          <a:p>
            <a:r>
              <a:rPr lang="en-US" sz="1200" dirty="0" smtClean="0"/>
              <a:t>enhanced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2635242" y="2456621"/>
            <a:ext cx="653049" cy="17275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/>
              <a:t>Certificate</a:t>
            </a:r>
            <a:endParaRPr lang="en-US" sz="800" dirty="0"/>
          </a:p>
        </p:txBody>
      </p:sp>
      <p:sp>
        <p:nvSpPr>
          <p:cNvPr id="22" name="Rectangle 21"/>
          <p:cNvSpPr/>
          <p:nvPr/>
        </p:nvSpPr>
        <p:spPr>
          <a:xfrm>
            <a:off x="2032179" y="2748002"/>
            <a:ext cx="2714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NewVIC</a:t>
            </a:r>
            <a:r>
              <a:rPr lang="en-US" dirty="0" smtClean="0"/>
              <a:t>: </a:t>
            </a:r>
            <a:r>
              <a:rPr lang="en-US" dirty="0" err="1" smtClean="0"/>
              <a:t>ExtraCredit</a:t>
            </a:r>
            <a:endParaRPr lang="en-US" dirty="0" smtClean="0"/>
          </a:p>
          <a:p>
            <a:r>
              <a:rPr lang="en-US" dirty="0" smtClean="0"/>
              <a:t>Ulster: module </a:t>
            </a:r>
            <a:r>
              <a:rPr lang="en-US" smtClean="0"/>
              <a:t>in </a:t>
            </a:r>
            <a:r>
              <a:rPr lang="en-US" smtClean="0"/>
              <a:t>semester 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5435"/>
            <a:ext cx="6404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NewVIC</a:t>
            </a:r>
            <a:r>
              <a:rPr lang="en-US" sz="2400" b="1" dirty="0" smtClean="0"/>
              <a:t>/SUNY Ulster International Collaboration</a:t>
            </a:r>
            <a:endParaRPr lang="en-US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314</Words>
  <Application>Microsoft Macintosh PowerPoint</Application>
  <PresentationFormat>On-screen Show (4:3)</PresentationFormat>
  <Paragraphs>68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Ulster County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10</cp:revision>
  <dcterms:created xsi:type="dcterms:W3CDTF">2011-01-21T16:57:56Z</dcterms:created>
  <dcterms:modified xsi:type="dcterms:W3CDTF">2011-01-21T17:02:00Z</dcterms:modified>
</cp:coreProperties>
</file>